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5.4140038211010655E-2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2.8122174722066653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0.14231482033553355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5.2573490382244401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6.6959926521733566</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7.3919216611084826</c:v>
                </c:pt>
                <c:pt idx="1">
                  <c:v>7.8016363409639666</c:v>
                </c:pt>
                <c:pt idx="2">
                  <c:v>7.8675199831955647</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7.1282199683826164</c:v>
                </c:pt>
                <c:pt idx="1">
                  <c:v>7.5429946977406006</c:v>
                </c:pt>
                <c:pt idx="2">
                  <c:v>7.7274369672924204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6.0078699812937684</c:v>
                </c:pt>
                <c:pt idx="1">
                  <c:v>6.3708116762141049</c:v>
                </c:pt>
                <c:pt idx="2">
                  <c:v>6.8360478128294853</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2.1624837558389309</c:v>
                </c:pt>
                <c:pt idx="1">
                  <c:v>1.675908617062879</c:v>
                </c:pt>
                <c:pt idx="2">
                  <c:v>2.1976595488395541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7.7205118408440434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7.7855605678102888</c:v>
                </c:pt>
                <c:pt idx="2">
                  <c:v>7.8117732450488084</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7.5970836954572416</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5.104888150089864</c:v>
                </c:pt>
                <c:pt idx="2">
                  <c:v>6.4762710355266666</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5.7281856894281447E-2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0.10215899239603043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1.0665253307021105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0.10215899239603132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0.36643375913752418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0.24670057562297121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5.6295851665155006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6.9645355663833168</c:v>
                </c:pt>
                <c:pt idx="2">
                  <c:v>7.6490542001807169</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7.5921416484378224</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8.0215572886271609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6.4578924355050287</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9.0747452620398956</c:v>
                </c:pt>
                <c:pt idx="2">
                  <c:v>8.9963560414166999</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9.031829798532975</c:v>
                </c:pt>
                <c:pt idx="2">
                  <c:v>8.9963560414166999</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7.7751700542280293</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1.1614324333344459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0.25445567389872537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0.11382988089571189</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1.1883677444218774</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0.11382988089571278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0.40829603131846604</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5.3224892206913843E-2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6.162466988970726</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0.26193781748090927</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0.1707692425588867</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1.782806570642558</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0.1707692425588867</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0.45720947349696583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5.9648137805174377</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0.24330059258186676</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0.45228069027264883</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0.12609247495969544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1.3163874799597304</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0.12609247495969456</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0.13245237681940658</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6.8842547727971661</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0.2510832500668565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0.12392694518308556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1.2937796575157741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0.12392694518308467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0.21064143309091499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8.8388425520659553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6.9814736162904509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1.3500376135606729E-2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0.33685384198818102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9.3912332649813024E-2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0.98043137747548581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9.3912332649813024E-2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0.33685384198818191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8.4045553653139038E-2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7.8931162949982667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8.8292424285039139E-2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1.8222264335359508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0.17454514300648949</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0.30967279229073252</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5.8833416475470379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0.37638638282540882</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0.1624140157812235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1.6955791930702127</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0.1624140157812235</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0.22971528009967646</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6.0673200040517381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0.28669034214935163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0.11511109018579813</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1.2017433869351661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0.11511109018579901</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0.41289159677381182</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8.5946614048589609E-2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7.3793542906109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0.32733653049827716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0.14095313497286632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1.4715306539796877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8.1509307330339453E-2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7.6842358442443146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8.3468415654140049</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1.1125432386065448E-2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0.12323732109022867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1.2865800802055034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4.9098356356715556E-2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8.3468415654140049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4.9463953136111964</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9.1084880216113273E-2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0.68840445898034686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0.19192201628991512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2.0036385157276815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0.19192201628991512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0.53193259423299999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5.2461957366904919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0.44055876336378308</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0.24168756424307691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2.5231837485404935</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0.24168756424307514</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0.69001627457182213</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4.6465948905319019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6.759179651536277</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0.29497067482025408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0.387315631688951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0.10798070233950607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1.1273031533596365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0.10798070233950519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6.4159502515460431E-2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8.4960138333577255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0.49737363583175398</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0.2108669662741911</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2.2014210953442443</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0.21086696627419066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0.64076885997695321</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5.0223454697148284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6.3958289046458514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3.7367531260041922</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6.9115520773852079E-2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0.15886377685857678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1.6585152043577178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0.15886377685857589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0.27688776544247418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4.3330300941402511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0.19185431411468312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0.15540288389725787</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1.622383974756441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0.15540288389725809</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9.7782163673631128E-2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2.5592384350526611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6.0352090126075009E-2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0.47266201042596512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0.13177463463696992</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1.375708417713462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0.13177463463696881</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0.4724075194136601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2.4889519332890391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0.21750451888290412</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0.1702659446301209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1.7775522119480489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0.17026594463012135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7.236682600176092E-2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3.8850758061579702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5.5415058282261676E-2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0.45725839205193797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0.12748022099984357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1.330875350970274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0.12748022099984357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0.34375953593009179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5.4174693613810394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4.6398254007282782</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0.41560355774246505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0.14303630779337517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1.4932786815315762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0.14303630779337517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0.51305646941673366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0.15761957358799883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3.9561270707493121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0.34526395589481185</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0.20836926968254232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2.1753454986598455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0.20836926968254144</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8.6658258609022099E-2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5.3235237307072447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7.7974784752439934</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0.25476467476483133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0.1044998553318921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1.0909636063569863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0.1044998553318921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0.37483019282481234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1.8586839224420615E-2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6.9521231887445119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5.408024453219884E-2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0.33115826485130118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9.2324448327179454E-2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0.96385409130035882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9.232444832718123E-2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0.2721541105331049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7.8675199831955647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4.5444090181955055E-2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0.10597211068910362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1.1063337426014836</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0.10597211068910362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0.26154076878254351</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7.7274369672924204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6.8360478128294853</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0.15071560837715392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0.33748250531175294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9.4087599284206291E-2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0.9822611361763478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9.408759928420718E-2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0.33748250531175117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0.13772667193319688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6.8360478128294853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0.39143061864031714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0.15221724386451374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1.5891263465268191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0.15221724386451418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0.54598753929168975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0.32507479067895773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2.1976595488395541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0.34317981449537793</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9.9332793984235224E-2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1.0370202218020168</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9.9332793984235224E-2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0.29412183574031836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6.3375131727255978</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3.5206606987880917E-4</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0.19955791708181181</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1.9666172193712583</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7.8117732450488084</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0.21665638973515566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0.20330495269230742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2.1224747505630948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0.20330495269230831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0.11196626137904531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6.4762710355266666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9.2646801233649434E-2</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1.8703553643196322</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8.7216308495681858</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3.5641649397528674E-2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0.22560088880371865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2.3552411480854278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4.8178924256299105E-2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7.155714836909743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0.26246491096939106</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0.21232257327972803</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2.0463914613569774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7.6490542001807169</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1.7940966972319394E-2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0.45143149424436224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0.12585572545604418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1.3139158488604838</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0.12585572545604418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0.23535271144449954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5.9790132269657539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0.23235188024041431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0.12055369828071782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1.2585634402870189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0.12055369828071605</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0.14819244256376596</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6.7379633756340578</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8.9963560414166999</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1.3261099779979606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8.9963560414166999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8.9963560414166999</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0.26002997586465826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0.10237172367356973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1.0687462149415414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0.10237172367356973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0.2850992095294993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4.1347831648173061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5.323044986404339</c:v>
                </c:pt>
                <c:pt idx="1">
                  <c:v>7.2687896919345292</c:v>
                </c:pt>
                <c:pt idx="2">
                  <c:v>5.2573490382244401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7.1046023786522428</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6.7238321922410016</c:v>
                </c:pt>
                <c:pt idx="1">
                  <c:v>6.5826912695376683</c:v>
                </c:pt>
                <c:pt idx="2">
                  <c:v>6.9521231887445119</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6.7452070278052174</c:v>
                </c:pt>
                <c:pt idx="1">
                  <c:v>6.7379633756340578</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5.4764801117079909</c:v>
                </c:pt>
                <c:pt idx="1">
                  <c:v>5.7980293616758214</c:v>
                </c:pt>
                <c:pt idx="2">
                  <c:v>5.9790132269657539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6.1777084552826178</c:v>
                </c:pt>
                <c:pt idx="1">
                  <c:v>6.2183106549350304</c:v>
                </c:pt>
                <c:pt idx="2">
                  <c:v>6.3375131727255978</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4.1119573174346602</c:v>
                </c:pt>
                <c:pt idx="1">
                  <c:v>4.1860240788844569</c:v>
                </c:pt>
                <c:pt idx="2">
                  <c:v>4.1347831648173061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8.9248690539528219E-2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0.35134596612836066</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9.795262850935238E-2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1.0226114908131869</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9.795262850935238E-2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0.32148437206626213</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8.2335772989878784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5.9812780695735919</c:v>
                </c:pt>
                <c:pt idx="1">
                  <c:v>6.8842547727971661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5.2412118927297513</c:v>
                </c:pt>
                <c:pt idx="1">
                  <c:v>5.0138070248632163</c:v>
                </c:pt>
                <c:pt idx="2">
                  <c:v>5.9648137805174377</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5.4639037910762083</c:v>
                </c:pt>
                <c:pt idx="1">
                  <c:v>5.7188876371970112</c:v>
                </c:pt>
                <c:pt idx="2">
                  <c:v>6.162466988970726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7.630123657912498</c:v>
                </c:pt>
                <c:pt idx="1">
                  <c:v>8.3468415654140049</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8.3114428552374271</c:v>
                </c:pt>
                <c:pt idx="1">
                  <c:v>7.9864747130701206</c:v>
                </c:pt>
                <c:pt idx="2">
                  <c:v>8.4960138333577255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4.0275982181973591</c:v>
                </c:pt>
                <c:pt idx="1">
                  <c:v>4.7031667830454689</c:v>
                </c:pt>
                <c:pt idx="2">
                  <c:v>4.3330300941402511</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3.6322502345334429</c:v>
                </c:pt>
                <c:pt idx="1">
                  <c:v>3.7344202824402761</c:v>
                </c:pt>
                <c:pt idx="2">
                  <c:v>3.8850758061579702</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2.2436827943888691</c:v>
                </c:pt>
                <c:pt idx="1">
                  <c:v>1.864458428957573</c:v>
                </c:pt>
                <c:pt idx="2">
                  <c:v>2.4889519332890391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4.830979246675045</c:v>
                </c:pt>
                <c:pt idx="1">
                  <c:v>4.418898553463376</c:v>
                </c:pt>
                <c:pt idx="2">
                  <c:v>5.4174693613810394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3.6701542436137542</c:v>
                </c:pt>
                <c:pt idx="1">
                  <c:v>3.765232698678183</c:v>
                </c:pt>
                <c:pt idx="2">
                  <c:v>3.9561270707493121</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986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986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986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39864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TAJ | Black Country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36978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TAJ | Black Country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Black Country Healthcare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1094972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3003621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228519402"/>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379465195"/>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9109384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18084722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41111900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2981191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4578273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92381003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21756049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0949639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9637103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42361300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24241287"/>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67665169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3802152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22197425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5008486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5611983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88864401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4329975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517462703"/>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57161219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459901296"/>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4919940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9557686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57655530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41602153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376815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35429160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6217265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51885754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2105156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54057321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47315361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5296462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4820614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38858186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407895035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9844173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90273965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50417390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4127897541"/>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0536427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7608327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2494260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9008865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53011089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0047236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10200229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8529330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33133646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9908804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7558165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9521854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8807382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6917102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0201484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15252833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79414390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79229231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418424756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667793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36981103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95746039"/>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156714115"/>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99943644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9116015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9082426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8554045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6107492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1724821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56303905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540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2726742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76812492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4347782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74267099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6906926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8799546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91132381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3474848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7459677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3946420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40412103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9571458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73000216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366466424"/>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776396221"/>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40351636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1664848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52596311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914668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752191212"/>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23444757"/>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625943494"/>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1784020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9617028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121753743"/>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9457240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422054523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3316592260"/>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410819696"/>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379548622"/>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71896019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22797231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565457216"/>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23395120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96590034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750222822"/>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08261479"/>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4980864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92723161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137057474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27528290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73418400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93840605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474782969"/>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207773878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2285509956"/>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2405484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1471377959"/>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89430230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551363354"/>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787899923"/>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608983447"/>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1946439517"/>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94766727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09053233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73117178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221948191"/>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7687002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0206246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41559396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9543823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43086683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352240527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5723774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37861879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3697591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916718959"/>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83213262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8660076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15071893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714530669"/>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4036065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6392054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3018791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12486190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04421920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5344997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1776761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26543613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410520978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96523513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4431839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3566343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99273123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63571163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86711189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2078884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4161051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5965173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05483531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221780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3841884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47757422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71496593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42287541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93117849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1811955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490864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7024378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62016059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9959129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1097990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9694401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607594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15223466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32273950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6213698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97894086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22669767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3859736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4575346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86549576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95540648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7477253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41351636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7469673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29061180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99408022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94637496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4883074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24880187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8109460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4136470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3445175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12664</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Black Country Healthcare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